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6" d="100"/>
          <a:sy n="96" d="100"/>
        </p:scale>
        <p:origin x="1410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Dany A. DARGHOUTH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September 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889329" y="2068746"/>
            <a:ext cx="7330332" cy="3208932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Quantitative and Qualitative analysis of data scraped form available data thanks to the SpaceX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Methods for prediction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Support Vector Machines and KNN are best suited for the predictions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Predictions accuracy of 78%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2"/>
            <a:ext cx="10163190" cy="2418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/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 new Rocket Company founded by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Allon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Musk, wishes to compete with SpaceX.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order to have a better understanding of the competition, the goal of this project is to be able to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 the cost of a given SpaceX launch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aswell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as the probability of the company re—using the first stage of the launched rocket.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scrapped form the available SpaceX API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retrieved data was then cleaned up, nulls quantitative values were replaced with the mean  and categorical null values were kept.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data set was split into training and test data, various model were then trained and tested.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</TotalTime>
  <Words>1477</Words>
  <Application>Microsoft Office PowerPoint</Application>
  <PresentationFormat>Grand écran</PresentationFormat>
  <Paragraphs>239</Paragraphs>
  <Slides>47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Darghouth, Dany</cp:lastModifiedBy>
  <cp:revision>199</cp:revision>
  <dcterms:created xsi:type="dcterms:W3CDTF">2021-04-29T18:58:34Z</dcterms:created>
  <dcterms:modified xsi:type="dcterms:W3CDTF">2023-09-15T15:41:59Z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